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5" r:id="rId2"/>
    <p:sldId id="256" r:id="rId3"/>
    <p:sldId id="257" r:id="rId4"/>
    <p:sldId id="258" r:id="rId5"/>
    <p:sldId id="259" r:id="rId6"/>
    <p:sldId id="260" r:id="rId7"/>
    <p:sldId id="261" r:id="rId8"/>
    <p:sldId id="279" r:id="rId9"/>
  </p:sldIdLst>
  <p:sldSz cx="18288000" cy="10287000"/>
  <p:notesSz cx="6858000" cy="9144000"/>
  <p:embeddedFontLst>
    <p:embeddedFont>
      <p:font typeface="29LT Bukra Wide" panose="020B0604020202020204" charset="-78"/>
      <p:regular r:id="rId10"/>
    </p:embeddedFont>
    <p:embeddedFont>
      <p:font typeface="Droid Arabic Kufi Bold" panose="020B0604020202020204" charset="0"/>
      <p:regular r:id="rId11"/>
    </p:embeddedFont>
    <p:embeddedFont>
      <p:font typeface="Droid Arabic Naskh Bold" panose="020B0604020202020204" charset="0"/>
      <p:regular r:id="rId12"/>
    </p:embeddedFont>
    <p:embeddedFont>
      <p:font typeface="XM Vahid" panose="020B0604020202020204" charset="-78"/>
      <p:regular r:id="rId13"/>
    </p:embeddedFont>
    <p:embeddedFont>
      <p:font typeface="XM Vahid Bold" panose="020B0604020202020204" charset="-78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3" y="380997"/>
            <a:ext cx="15832673" cy="89058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4127176" cy="6549645"/>
          </a:xfrm>
          <a:custGeom>
            <a:avLst/>
            <a:gdLst/>
            <a:ahLst/>
            <a:cxnLst/>
            <a:rect l="l" t="t" r="r" b="b"/>
            <a:pathLst>
              <a:path w="4127176" h="6549645">
                <a:moveTo>
                  <a:pt x="0" y="0"/>
                </a:moveTo>
                <a:lnTo>
                  <a:pt x="4127176" y="0"/>
                </a:lnTo>
                <a:lnTo>
                  <a:pt x="4127176" y="6549645"/>
                </a:lnTo>
                <a:lnTo>
                  <a:pt x="0" y="65496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489" r="-1358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6749838"/>
            <a:ext cx="4739886" cy="3537162"/>
          </a:xfrm>
          <a:custGeom>
            <a:avLst/>
            <a:gdLst/>
            <a:ahLst/>
            <a:cxnLst/>
            <a:rect l="l" t="t" r="r" b="b"/>
            <a:pathLst>
              <a:path w="4739886" h="3537162">
                <a:moveTo>
                  <a:pt x="0" y="0"/>
                </a:moveTo>
                <a:lnTo>
                  <a:pt x="4739886" y="0"/>
                </a:lnTo>
                <a:lnTo>
                  <a:pt x="4739886" y="3537162"/>
                </a:lnTo>
                <a:lnTo>
                  <a:pt x="0" y="35371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9640" r="-452" b="-6964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908226" y="6749838"/>
            <a:ext cx="4107611" cy="3537162"/>
          </a:xfrm>
          <a:custGeom>
            <a:avLst/>
            <a:gdLst/>
            <a:ahLst/>
            <a:cxnLst/>
            <a:rect l="l" t="t" r="r" b="b"/>
            <a:pathLst>
              <a:path w="4107611" h="3537162">
                <a:moveTo>
                  <a:pt x="0" y="0"/>
                </a:moveTo>
                <a:lnTo>
                  <a:pt x="4107611" y="0"/>
                </a:lnTo>
                <a:lnTo>
                  <a:pt x="4107611" y="3537162"/>
                </a:lnTo>
                <a:lnTo>
                  <a:pt x="0" y="35371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125" b="-6612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184176" y="6749838"/>
            <a:ext cx="4444393" cy="3537162"/>
          </a:xfrm>
          <a:custGeom>
            <a:avLst/>
            <a:gdLst/>
            <a:ahLst/>
            <a:cxnLst/>
            <a:rect l="l" t="t" r="r" b="b"/>
            <a:pathLst>
              <a:path w="4444393" h="3537162">
                <a:moveTo>
                  <a:pt x="0" y="0"/>
                </a:moveTo>
                <a:lnTo>
                  <a:pt x="4444393" y="0"/>
                </a:lnTo>
                <a:lnTo>
                  <a:pt x="4444393" y="3537162"/>
                </a:lnTo>
                <a:lnTo>
                  <a:pt x="0" y="35371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4471" r="-192" b="-4447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821074" y="3708418"/>
            <a:ext cx="4466926" cy="6578582"/>
          </a:xfrm>
          <a:custGeom>
            <a:avLst/>
            <a:gdLst/>
            <a:ahLst/>
            <a:cxnLst/>
            <a:rect l="l" t="t" r="r" b="b"/>
            <a:pathLst>
              <a:path w="4466926" h="6578582">
                <a:moveTo>
                  <a:pt x="0" y="0"/>
                </a:moveTo>
                <a:lnTo>
                  <a:pt x="4466926" y="0"/>
                </a:lnTo>
                <a:lnTo>
                  <a:pt x="4466926" y="6578582"/>
                </a:lnTo>
                <a:lnTo>
                  <a:pt x="0" y="65785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83" b="-50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821074" y="0"/>
            <a:ext cx="4466926" cy="3525551"/>
          </a:xfrm>
          <a:custGeom>
            <a:avLst/>
            <a:gdLst/>
            <a:ahLst/>
            <a:cxnLst/>
            <a:rect l="l" t="t" r="r" b="b"/>
            <a:pathLst>
              <a:path w="4466926" h="3525551">
                <a:moveTo>
                  <a:pt x="0" y="0"/>
                </a:moveTo>
                <a:lnTo>
                  <a:pt x="4466926" y="0"/>
                </a:lnTo>
                <a:lnTo>
                  <a:pt x="4466926" y="3525551"/>
                </a:lnTo>
                <a:lnTo>
                  <a:pt x="0" y="35255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2122" r="-65" b="-62122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354773" y="0"/>
            <a:ext cx="9273795" cy="2271860"/>
          </a:xfrm>
          <a:custGeom>
            <a:avLst/>
            <a:gdLst/>
            <a:ahLst/>
            <a:cxnLst/>
            <a:rect l="l" t="t" r="r" b="b"/>
            <a:pathLst>
              <a:path w="9273795" h="2271860">
                <a:moveTo>
                  <a:pt x="0" y="0"/>
                </a:moveTo>
                <a:lnTo>
                  <a:pt x="9273795" y="0"/>
                </a:lnTo>
                <a:lnTo>
                  <a:pt x="9273795" y="2271860"/>
                </a:lnTo>
                <a:lnTo>
                  <a:pt x="0" y="22718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13266" r="-73" b="-313266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645184" y="3015920"/>
            <a:ext cx="7077983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dirty="0">
                <a:solidFill>
                  <a:srgbClr val="8C52FF"/>
                </a:solidFill>
                <a:latin typeface="29LT Bukra Wide"/>
                <a:ea typeface="29LT Bukra Wide"/>
                <a:cs typeface="29LT Bukra Wide"/>
                <a:sym typeface="29LT Bukra Wide"/>
              </a:rPr>
              <a:t>Traveler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30655" y="5553292"/>
            <a:ext cx="3934063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rgbClr val="8C52FF"/>
                </a:solidFill>
                <a:latin typeface="XM Vahid"/>
                <a:ea typeface="XM Vahid"/>
                <a:cs typeface="XM Vahid"/>
                <a:sym typeface="XM Vahid"/>
              </a:rPr>
              <a:t>By : Marwan </a:t>
            </a:r>
            <a:r>
              <a:rPr lang="en-US" sz="3600" dirty="0" err="1">
                <a:solidFill>
                  <a:srgbClr val="8C52FF"/>
                </a:solidFill>
                <a:latin typeface="XM Vahid"/>
                <a:ea typeface="XM Vahid"/>
                <a:cs typeface="XM Vahid"/>
                <a:sym typeface="XM Vahid"/>
              </a:rPr>
              <a:t>shreef</a:t>
            </a:r>
            <a:endParaRPr lang="en-US" sz="3600" dirty="0">
              <a:solidFill>
                <a:srgbClr val="8C52FF"/>
              </a:solidFill>
              <a:latin typeface="XM Vahid"/>
              <a:ea typeface="XM Vahid"/>
              <a:cs typeface="XM Vahid"/>
              <a:sym typeface="XM Vahi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168092"/>
            <a:ext cx="7728788" cy="1725191"/>
            <a:chOff x="0" y="0"/>
            <a:chExt cx="9986107" cy="222906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86107" cy="2229061"/>
            </a:xfrm>
            <a:custGeom>
              <a:avLst/>
              <a:gdLst/>
              <a:ahLst/>
              <a:cxnLst/>
              <a:rect l="l" t="t" r="r" b="b"/>
              <a:pathLst>
                <a:path w="9986107" h="2229061">
                  <a:moveTo>
                    <a:pt x="9861647" y="2229060"/>
                  </a:moveTo>
                  <a:lnTo>
                    <a:pt x="124460" y="2229060"/>
                  </a:lnTo>
                  <a:cubicBezTo>
                    <a:pt x="55880" y="2229060"/>
                    <a:pt x="0" y="2173181"/>
                    <a:pt x="0" y="210460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861647" y="0"/>
                  </a:lnTo>
                  <a:cubicBezTo>
                    <a:pt x="9930227" y="0"/>
                    <a:pt x="9986107" y="55880"/>
                    <a:pt x="9986107" y="124460"/>
                  </a:cubicBezTo>
                  <a:lnTo>
                    <a:pt x="9986107" y="2104601"/>
                  </a:lnTo>
                  <a:cubicBezTo>
                    <a:pt x="9986107" y="2173181"/>
                    <a:pt x="9930227" y="2229061"/>
                    <a:pt x="9861647" y="2229061"/>
                  </a:cubicBezTo>
                  <a:close/>
                </a:path>
              </a:pathLst>
            </a:custGeom>
            <a:solidFill>
              <a:srgbClr val="703FD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6160916"/>
            <a:ext cx="7728788" cy="1713775"/>
            <a:chOff x="0" y="0"/>
            <a:chExt cx="9986107" cy="221431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986107" cy="2214311"/>
            </a:xfrm>
            <a:custGeom>
              <a:avLst/>
              <a:gdLst/>
              <a:ahLst/>
              <a:cxnLst/>
              <a:rect l="l" t="t" r="r" b="b"/>
              <a:pathLst>
                <a:path w="9986107" h="2214311">
                  <a:moveTo>
                    <a:pt x="9861647" y="2214311"/>
                  </a:moveTo>
                  <a:lnTo>
                    <a:pt x="124460" y="2214311"/>
                  </a:lnTo>
                  <a:cubicBezTo>
                    <a:pt x="55880" y="2214311"/>
                    <a:pt x="0" y="2158431"/>
                    <a:pt x="0" y="208985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861647" y="0"/>
                  </a:lnTo>
                  <a:cubicBezTo>
                    <a:pt x="9930227" y="0"/>
                    <a:pt x="9986107" y="55880"/>
                    <a:pt x="9986107" y="124460"/>
                  </a:cubicBezTo>
                  <a:lnTo>
                    <a:pt x="9986107" y="2089851"/>
                  </a:lnTo>
                  <a:cubicBezTo>
                    <a:pt x="9986107" y="2158431"/>
                    <a:pt x="9930227" y="2214311"/>
                    <a:pt x="9861647" y="2214311"/>
                  </a:cubicBezTo>
                  <a:close/>
                </a:path>
              </a:pathLst>
            </a:custGeom>
            <a:solidFill>
              <a:srgbClr val="703FD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251045" y="4168092"/>
            <a:ext cx="7728788" cy="1725191"/>
            <a:chOff x="0" y="0"/>
            <a:chExt cx="9986107" cy="222906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986107" cy="2229061"/>
            </a:xfrm>
            <a:custGeom>
              <a:avLst/>
              <a:gdLst/>
              <a:ahLst/>
              <a:cxnLst/>
              <a:rect l="l" t="t" r="r" b="b"/>
              <a:pathLst>
                <a:path w="9986107" h="2229061">
                  <a:moveTo>
                    <a:pt x="9861647" y="2229060"/>
                  </a:moveTo>
                  <a:lnTo>
                    <a:pt x="124460" y="2229060"/>
                  </a:lnTo>
                  <a:cubicBezTo>
                    <a:pt x="55880" y="2229060"/>
                    <a:pt x="0" y="2173181"/>
                    <a:pt x="0" y="210460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861647" y="0"/>
                  </a:lnTo>
                  <a:cubicBezTo>
                    <a:pt x="9930227" y="0"/>
                    <a:pt x="9986107" y="55880"/>
                    <a:pt x="9986107" y="124460"/>
                  </a:cubicBezTo>
                  <a:lnTo>
                    <a:pt x="9986107" y="2104601"/>
                  </a:lnTo>
                  <a:cubicBezTo>
                    <a:pt x="9986107" y="2173181"/>
                    <a:pt x="9930227" y="2229061"/>
                    <a:pt x="9861647" y="2229061"/>
                  </a:cubicBezTo>
                  <a:close/>
                </a:path>
              </a:pathLst>
            </a:custGeom>
            <a:solidFill>
              <a:srgbClr val="703FD2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9251045" y="6160916"/>
            <a:ext cx="7728788" cy="1713775"/>
            <a:chOff x="0" y="0"/>
            <a:chExt cx="9986107" cy="22143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986107" cy="2214311"/>
            </a:xfrm>
            <a:custGeom>
              <a:avLst/>
              <a:gdLst/>
              <a:ahLst/>
              <a:cxnLst/>
              <a:rect l="l" t="t" r="r" b="b"/>
              <a:pathLst>
                <a:path w="9986107" h="2214311">
                  <a:moveTo>
                    <a:pt x="9861647" y="2214311"/>
                  </a:moveTo>
                  <a:lnTo>
                    <a:pt x="124460" y="2214311"/>
                  </a:lnTo>
                  <a:cubicBezTo>
                    <a:pt x="55880" y="2214311"/>
                    <a:pt x="0" y="2158431"/>
                    <a:pt x="0" y="208985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861647" y="0"/>
                  </a:lnTo>
                  <a:cubicBezTo>
                    <a:pt x="9930227" y="0"/>
                    <a:pt x="9986107" y="55880"/>
                    <a:pt x="9986107" y="124460"/>
                  </a:cubicBezTo>
                  <a:lnTo>
                    <a:pt x="9986107" y="2089851"/>
                  </a:lnTo>
                  <a:cubicBezTo>
                    <a:pt x="9986107" y="2158431"/>
                    <a:pt x="9930227" y="2214311"/>
                    <a:pt x="9861647" y="2214311"/>
                  </a:cubicBezTo>
                  <a:close/>
                </a:path>
              </a:pathLst>
            </a:custGeom>
            <a:solidFill>
              <a:srgbClr val="703FD2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28700" y="8141391"/>
            <a:ext cx="15951133" cy="1713775"/>
            <a:chOff x="0" y="0"/>
            <a:chExt cx="20609922" cy="221431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609922" cy="2214311"/>
            </a:xfrm>
            <a:custGeom>
              <a:avLst/>
              <a:gdLst/>
              <a:ahLst/>
              <a:cxnLst/>
              <a:rect l="l" t="t" r="r" b="b"/>
              <a:pathLst>
                <a:path w="20609922" h="2214311">
                  <a:moveTo>
                    <a:pt x="20485463" y="2214311"/>
                  </a:moveTo>
                  <a:lnTo>
                    <a:pt x="124460" y="2214311"/>
                  </a:lnTo>
                  <a:cubicBezTo>
                    <a:pt x="55880" y="2214311"/>
                    <a:pt x="0" y="2158431"/>
                    <a:pt x="0" y="208985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485463" y="0"/>
                  </a:lnTo>
                  <a:cubicBezTo>
                    <a:pt x="20554042" y="0"/>
                    <a:pt x="20609922" y="55880"/>
                    <a:pt x="20609922" y="124460"/>
                  </a:cubicBezTo>
                  <a:lnTo>
                    <a:pt x="20609922" y="2089851"/>
                  </a:lnTo>
                  <a:cubicBezTo>
                    <a:pt x="20609922" y="2158431"/>
                    <a:pt x="20554042" y="2214311"/>
                    <a:pt x="20485463" y="2214311"/>
                  </a:cubicBezTo>
                  <a:close/>
                </a:path>
              </a:pathLst>
            </a:custGeom>
            <a:solidFill>
              <a:srgbClr val="703FD2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627892" y="4814998"/>
            <a:ext cx="6530404" cy="459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8"/>
              </a:lnSpc>
            </a:pPr>
            <a:r>
              <a:rPr lang="en-US" sz="3216">
                <a:solidFill>
                  <a:srgbClr val="FFFFFF"/>
                </a:solidFill>
                <a:latin typeface="XM Vahid"/>
                <a:ea typeface="XM Vahid"/>
                <a:cs typeface="XM Vahid"/>
                <a:sym typeface="XM Vahid"/>
              </a:rPr>
              <a:t>3D Planetary Visualization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27892" y="6802115"/>
            <a:ext cx="6530404" cy="459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8"/>
              </a:lnSpc>
            </a:pPr>
            <a:r>
              <a:rPr lang="en-US" sz="3216">
                <a:solidFill>
                  <a:srgbClr val="FFFFFF"/>
                </a:solidFill>
                <a:latin typeface="XM Vahid"/>
                <a:ea typeface="XM Vahid"/>
                <a:cs typeface="XM Vahid"/>
                <a:sym typeface="XM Vahid"/>
              </a:rPr>
              <a:t>there is AI chatbot on the site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50237" y="4814998"/>
            <a:ext cx="6530404" cy="459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8"/>
              </a:lnSpc>
            </a:pPr>
            <a:r>
              <a:rPr lang="en-US" sz="3216">
                <a:solidFill>
                  <a:srgbClr val="FFFFFF"/>
                </a:solidFill>
                <a:latin typeface="XM Vahid"/>
                <a:ea typeface="XM Vahid"/>
                <a:cs typeface="XM Vahid"/>
                <a:sym typeface="XM Vahid"/>
              </a:rPr>
              <a:t>3D solar system Visualization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50237" y="6796717"/>
            <a:ext cx="6530404" cy="470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8"/>
              </a:lnSpc>
            </a:pPr>
            <a:r>
              <a:rPr lang="en-US" sz="3316">
                <a:solidFill>
                  <a:srgbClr val="FFFFFF"/>
                </a:solidFill>
                <a:latin typeface="XM Vahid"/>
                <a:ea typeface="XM Vahid"/>
                <a:cs typeface="XM Vahid"/>
                <a:sym typeface="XM Vahid"/>
              </a:rPr>
              <a:t>Interactive Exploration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65348" y="8702897"/>
            <a:ext cx="13477838" cy="638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8"/>
              </a:lnSpc>
            </a:pPr>
            <a:r>
              <a:rPr lang="en-US" sz="4516">
                <a:solidFill>
                  <a:srgbClr val="FFFFFF"/>
                </a:solidFill>
                <a:latin typeface="XM Vahid"/>
                <a:ea typeface="XM Vahid"/>
                <a:cs typeface="XM Vahid"/>
                <a:sym typeface="XM Vahid"/>
              </a:rPr>
              <a:t>Easy to use and smooth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C2AF3B1-29B0-37B7-5846-45E413CEF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57200" y="0"/>
            <a:ext cx="18745200" cy="35497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19442" y="3292057"/>
            <a:ext cx="7807229" cy="1345357"/>
            <a:chOff x="0" y="0"/>
            <a:chExt cx="6044736" cy="10416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44736" cy="1041641"/>
            </a:xfrm>
            <a:custGeom>
              <a:avLst/>
              <a:gdLst/>
              <a:ahLst/>
              <a:cxnLst/>
              <a:rect l="l" t="t" r="r" b="b"/>
              <a:pathLst>
                <a:path w="6044736" h="1041641">
                  <a:moveTo>
                    <a:pt x="5920275" y="1041640"/>
                  </a:moveTo>
                  <a:lnTo>
                    <a:pt x="124460" y="1041640"/>
                  </a:lnTo>
                  <a:cubicBezTo>
                    <a:pt x="55880" y="1041640"/>
                    <a:pt x="0" y="985761"/>
                    <a:pt x="0" y="917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920276" y="0"/>
                  </a:lnTo>
                  <a:cubicBezTo>
                    <a:pt x="5988856" y="0"/>
                    <a:pt x="6044736" y="55880"/>
                    <a:pt x="6044736" y="124460"/>
                  </a:cubicBezTo>
                  <a:lnTo>
                    <a:pt x="6044736" y="917181"/>
                  </a:lnTo>
                  <a:cubicBezTo>
                    <a:pt x="6044736" y="985761"/>
                    <a:pt x="5988856" y="1041641"/>
                    <a:pt x="5920276" y="1041641"/>
                  </a:cubicBezTo>
                  <a:close/>
                </a:path>
              </a:pathLst>
            </a:custGeom>
            <a:solidFill>
              <a:srgbClr val="703FD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719442" y="5602500"/>
            <a:ext cx="7807229" cy="1345357"/>
            <a:chOff x="0" y="0"/>
            <a:chExt cx="6044736" cy="10416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44736" cy="1041641"/>
            </a:xfrm>
            <a:custGeom>
              <a:avLst/>
              <a:gdLst/>
              <a:ahLst/>
              <a:cxnLst/>
              <a:rect l="l" t="t" r="r" b="b"/>
              <a:pathLst>
                <a:path w="6044736" h="1041641">
                  <a:moveTo>
                    <a:pt x="5920275" y="1041640"/>
                  </a:moveTo>
                  <a:lnTo>
                    <a:pt x="124460" y="1041640"/>
                  </a:lnTo>
                  <a:cubicBezTo>
                    <a:pt x="55880" y="1041640"/>
                    <a:pt x="0" y="985761"/>
                    <a:pt x="0" y="917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920276" y="0"/>
                  </a:lnTo>
                  <a:cubicBezTo>
                    <a:pt x="5988856" y="0"/>
                    <a:pt x="6044736" y="55880"/>
                    <a:pt x="6044736" y="124460"/>
                  </a:cubicBezTo>
                  <a:lnTo>
                    <a:pt x="6044736" y="917181"/>
                  </a:lnTo>
                  <a:cubicBezTo>
                    <a:pt x="6044736" y="985761"/>
                    <a:pt x="5988856" y="1041641"/>
                    <a:pt x="5920276" y="1041641"/>
                  </a:cubicBezTo>
                  <a:close/>
                </a:path>
              </a:pathLst>
            </a:custGeom>
            <a:solidFill>
              <a:srgbClr val="703FD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719442" y="7912943"/>
            <a:ext cx="7807229" cy="1345357"/>
            <a:chOff x="0" y="0"/>
            <a:chExt cx="6044736" cy="104164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044736" cy="1041641"/>
            </a:xfrm>
            <a:custGeom>
              <a:avLst/>
              <a:gdLst/>
              <a:ahLst/>
              <a:cxnLst/>
              <a:rect l="l" t="t" r="r" b="b"/>
              <a:pathLst>
                <a:path w="6044736" h="1041641">
                  <a:moveTo>
                    <a:pt x="5920275" y="1041640"/>
                  </a:moveTo>
                  <a:lnTo>
                    <a:pt x="124460" y="1041640"/>
                  </a:lnTo>
                  <a:cubicBezTo>
                    <a:pt x="55880" y="1041640"/>
                    <a:pt x="0" y="985761"/>
                    <a:pt x="0" y="917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920276" y="0"/>
                  </a:lnTo>
                  <a:cubicBezTo>
                    <a:pt x="5988856" y="0"/>
                    <a:pt x="6044736" y="55880"/>
                    <a:pt x="6044736" y="124460"/>
                  </a:cubicBezTo>
                  <a:lnTo>
                    <a:pt x="6044736" y="917181"/>
                  </a:lnTo>
                  <a:cubicBezTo>
                    <a:pt x="6044736" y="985761"/>
                    <a:pt x="5988856" y="1041641"/>
                    <a:pt x="5920276" y="1041641"/>
                  </a:cubicBezTo>
                  <a:close/>
                </a:path>
              </a:pathLst>
            </a:custGeom>
            <a:solidFill>
              <a:srgbClr val="703FD2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0927260" y="0"/>
            <a:ext cx="8656140" cy="10287000"/>
          </a:xfrm>
          <a:prstGeom prst="roundRect">
            <a:avLst/>
          </a:prstGeom>
          <a:blipFill>
            <a:blip r:embed="rId2"/>
            <a:stretch>
              <a:fillRect t="-46186" b="-12238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099362" y="3663745"/>
            <a:ext cx="7185910" cy="52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9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XM Vahid"/>
                <a:ea typeface="XM Vahid"/>
                <a:cs typeface="XM Vahid"/>
                <a:sym typeface="XM Vahid"/>
              </a:rPr>
              <a:t>Engineering students and students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40634" y="5974188"/>
            <a:ext cx="6664718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XM Vahid"/>
                <a:ea typeface="XM Vahid"/>
                <a:cs typeface="XM Vahid"/>
                <a:sym typeface="XM Vahid"/>
              </a:rPr>
              <a:t>Educators </a:t>
            </a:r>
            <a:r>
              <a:rPr lang="en-US" sz="3600" b="1">
                <a:solidFill>
                  <a:srgbClr val="FFFFFF"/>
                </a:solidFill>
                <a:latin typeface="XM Vahid Bold"/>
                <a:ea typeface="XM Vahid Bold"/>
                <a:cs typeface="XM Vahid Bold"/>
                <a:sym typeface="XM Vahid Bold"/>
              </a:rPr>
              <a:t> </a:t>
            </a:r>
            <a:r>
              <a:rPr lang="en-US" sz="3600">
                <a:solidFill>
                  <a:srgbClr val="FFFFFF"/>
                </a:solidFill>
                <a:latin typeface="XM Vahid"/>
                <a:ea typeface="XM Vahid"/>
                <a:cs typeface="XM Vahid"/>
                <a:sym typeface="XM Vahid"/>
              </a:rPr>
              <a:t>&amp; Professors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40634" y="8284632"/>
            <a:ext cx="6903366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XM Vahid"/>
                <a:ea typeface="XM Vahid"/>
                <a:cs typeface="XM Vahid"/>
                <a:sym typeface="XM Vahid"/>
              </a:rPr>
              <a:t>Scientists &amp; Researchers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56695" y="575936"/>
            <a:ext cx="7432596" cy="1224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10220"/>
              </a:lnSpc>
            </a:pPr>
            <a:r>
              <a:rPr lang="en-US" sz="7200" b="1" dirty="0">
                <a:solidFill>
                  <a:srgbClr val="8C52FF"/>
                </a:solidFill>
                <a:sym typeface="Droid Arabic Naskh Bold"/>
              </a:rPr>
              <a:t>Target audience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18347" y="3886834"/>
            <a:ext cx="3388048" cy="4359851"/>
            <a:chOff x="0" y="0"/>
            <a:chExt cx="3133810" cy="40326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33810" cy="4032690"/>
            </a:xfrm>
            <a:custGeom>
              <a:avLst/>
              <a:gdLst/>
              <a:ahLst/>
              <a:cxnLst/>
              <a:rect l="l" t="t" r="r" b="b"/>
              <a:pathLst>
                <a:path w="3133810" h="4032690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90"/>
                    <a:pt x="3009350" y="4032690"/>
                  </a:cubicBezTo>
                  <a:close/>
                </a:path>
              </a:pathLst>
            </a:custGeom>
            <a:solidFill>
              <a:srgbClr val="703FD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892860" y="3886834"/>
            <a:ext cx="3365538" cy="4359851"/>
            <a:chOff x="0" y="0"/>
            <a:chExt cx="3112989" cy="403268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12989" cy="4032690"/>
            </a:xfrm>
            <a:custGeom>
              <a:avLst/>
              <a:gdLst/>
              <a:ahLst/>
              <a:cxnLst/>
              <a:rect l="l" t="t" r="r" b="b"/>
              <a:pathLst>
                <a:path w="3112989" h="4032690">
                  <a:moveTo>
                    <a:pt x="2988529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88529" y="0"/>
                  </a:lnTo>
                  <a:cubicBezTo>
                    <a:pt x="3057109" y="0"/>
                    <a:pt x="3112989" y="55880"/>
                    <a:pt x="3112989" y="124460"/>
                  </a:cubicBezTo>
                  <a:lnTo>
                    <a:pt x="3112989" y="3908229"/>
                  </a:lnTo>
                  <a:cubicBezTo>
                    <a:pt x="3112989" y="3976809"/>
                    <a:pt x="3057109" y="4032690"/>
                    <a:pt x="2988529" y="4032690"/>
                  </a:cubicBezTo>
                  <a:close/>
                </a:path>
              </a:pathLst>
            </a:custGeom>
            <a:solidFill>
              <a:srgbClr val="703FD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449976" y="3886834"/>
            <a:ext cx="3388048" cy="4359851"/>
            <a:chOff x="0" y="0"/>
            <a:chExt cx="3133810" cy="403268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33810" cy="4032690"/>
            </a:xfrm>
            <a:custGeom>
              <a:avLst/>
              <a:gdLst/>
              <a:ahLst/>
              <a:cxnLst/>
              <a:rect l="l" t="t" r="r" b="b"/>
              <a:pathLst>
                <a:path w="3133810" h="4032690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90"/>
                    <a:pt x="3009350" y="4032690"/>
                  </a:cubicBezTo>
                  <a:close/>
                </a:path>
              </a:pathLst>
            </a:custGeom>
            <a:solidFill>
              <a:srgbClr val="703FD2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6324600" y="800100"/>
            <a:ext cx="6269829" cy="1064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lvl="0" indent="0">
              <a:lnSpc>
                <a:spcPts val="8250"/>
              </a:lnSpc>
              <a:spcBef>
                <a:spcPct val="0"/>
              </a:spcBef>
              <a:defRPr sz="7200" b="1">
                <a:solidFill>
                  <a:srgbClr val="8C52FF"/>
                </a:solidFill>
              </a:defRPr>
            </a:lvl1pPr>
          </a:lstStyle>
          <a:p>
            <a:r>
              <a:rPr lang="en-US" dirty="0">
                <a:sym typeface="Droid Arabic Naskh Bold"/>
              </a:rPr>
              <a:t>Project benefits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80517" y="6576562"/>
            <a:ext cx="3063710" cy="1355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XM Vahid"/>
                <a:ea typeface="XM Vahid"/>
                <a:cs typeface="XM Vahid"/>
                <a:sym typeface="XM Vahid"/>
              </a:rPr>
              <a:t>Developing the imagination of space enthusiasts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42067" y="4120127"/>
            <a:ext cx="731749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FFFFFF"/>
                </a:solidFill>
                <a:latin typeface="XM Vahid"/>
                <a:ea typeface="XM Vahid"/>
                <a:cs typeface="XM Vahid"/>
                <a:sym typeface="XM Vahi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214428" y="6511157"/>
            <a:ext cx="2697040" cy="1420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XM Vahid"/>
                <a:ea typeface="XM Vahid"/>
                <a:cs typeface="XM Vahid"/>
                <a:sym typeface="XM Vahid"/>
              </a:rPr>
              <a:t>Supports UN SDG 4 : Quality Education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149049" y="4120127"/>
            <a:ext cx="731749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FFFFFF"/>
                </a:solidFill>
                <a:latin typeface="XM Vahid"/>
                <a:ea typeface="XM Vahid"/>
                <a:cs typeface="XM Vahid"/>
                <a:sym typeface="XM Vahi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616125" y="6184767"/>
            <a:ext cx="3221280" cy="1746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1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XM Vahid"/>
                <a:ea typeface="XM Vahid"/>
                <a:cs typeface="XM Vahid"/>
                <a:sym typeface="XM Vahid"/>
              </a:rPr>
              <a:t>Providing a different and first-of-its-kind experience around the world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773695" y="4120127"/>
            <a:ext cx="731749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FFFFFF"/>
                </a:solidFill>
                <a:latin typeface="XM Vahid"/>
                <a:ea typeface="XM Vahid"/>
                <a:cs typeface="XM Vahid"/>
                <a:sym typeface="XM Vahid"/>
              </a:rPr>
              <a:t>02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-1575205"/>
            <a:ext cx="11306481" cy="12544227"/>
            <a:chOff x="0" y="0"/>
            <a:chExt cx="5510530" cy="6113780"/>
          </a:xfrm>
        </p:grpSpPr>
        <p:sp>
          <p:nvSpPr>
            <p:cNvPr id="3" name="Freeform 3"/>
            <p:cNvSpPr/>
            <p:nvPr/>
          </p:nvSpPr>
          <p:spPr>
            <a:xfrm>
              <a:off x="45720" y="49530"/>
              <a:ext cx="5420360" cy="6014720"/>
            </a:xfrm>
            <a:custGeom>
              <a:avLst/>
              <a:gdLst/>
              <a:ahLst/>
              <a:cxnLst/>
              <a:rect l="l" t="t" r="r" b="b"/>
              <a:pathLst>
                <a:path w="5420360" h="6014720">
                  <a:moveTo>
                    <a:pt x="5148580" y="3408680"/>
                  </a:moveTo>
                  <a:lnTo>
                    <a:pt x="5149850" y="3406140"/>
                  </a:lnTo>
                  <a:cubicBezTo>
                    <a:pt x="5322570" y="3082290"/>
                    <a:pt x="5420360" y="2711450"/>
                    <a:pt x="5420360" y="2319020"/>
                  </a:cubicBezTo>
                  <a:cubicBezTo>
                    <a:pt x="5420360" y="1038860"/>
                    <a:pt x="4381500" y="0"/>
                    <a:pt x="3101340" y="0"/>
                  </a:cubicBezTo>
                  <a:cubicBezTo>
                    <a:pt x="2259330" y="0"/>
                    <a:pt x="1521460" y="449580"/>
                    <a:pt x="1115060" y="1121410"/>
                  </a:cubicBezTo>
                  <a:cubicBezTo>
                    <a:pt x="1094740" y="1155700"/>
                    <a:pt x="1075690" y="1188720"/>
                    <a:pt x="1056640" y="1224280"/>
                  </a:cubicBezTo>
                  <a:lnTo>
                    <a:pt x="328930" y="2503170"/>
                  </a:lnTo>
                  <a:cubicBezTo>
                    <a:pt x="308610" y="2536190"/>
                    <a:pt x="290830" y="2569210"/>
                    <a:pt x="271780" y="2603500"/>
                  </a:cubicBezTo>
                  <a:lnTo>
                    <a:pt x="271780" y="2604770"/>
                  </a:lnTo>
                  <a:cubicBezTo>
                    <a:pt x="97790" y="2929890"/>
                    <a:pt x="0" y="3300730"/>
                    <a:pt x="0" y="3695700"/>
                  </a:cubicBezTo>
                  <a:cubicBezTo>
                    <a:pt x="0" y="4975860"/>
                    <a:pt x="1038860" y="6014720"/>
                    <a:pt x="2319020" y="6014720"/>
                  </a:cubicBezTo>
                  <a:cubicBezTo>
                    <a:pt x="3243580" y="6014720"/>
                    <a:pt x="4042410" y="5472430"/>
                    <a:pt x="4414520" y="4688840"/>
                  </a:cubicBezTo>
                  <a:lnTo>
                    <a:pt x="5077460" y="3533140"/>
                  </a:lnTo>
                  <a:cubicBezTo>
                    <a:pt x="5101590" y="3492500"/>
                    <a:pt x="5125720" y="3450590"/>
                    <a:pt x="5148580" y="3408680"/>
                  </a:cubicBezTo>
                  <a:close/>
                </a:path>
              </a:pathLst>
            </a:custGeom>
            <a:blipFill>
              <a:blip r:embed="rId2"/>
              <a:stretch>
                <a:fillRect t="-10014" b="-100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477375"/>
            <a:ext cx="8941757" cy="1627383"/>
            <a:chOff x="0" y="0"/>
            <a:chExt cx="11922343" cy="2169844"/>
          </a:xfrm>
        </p:grpSpPr>
        <p:sp>
          <p:nvSpPr>
            <p:cNvPr id="5" name="TextBox 5"/>
            <p:cNvSpPr txBox="1"/>
            <p:nvPr/>
          </p:nvSpPr>
          <p:spPr>
            <a:xfrm>
              <a:off x="0" y="57150"/>
              <a:ext cx="11922343" cy="1259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150"/>
                </a:lnSpc>
              </a:pPr>
              <a:r>
                <a:rPr lang="en-US" sz="6500" b="1" u="none" strike="noStrike">
                  <a:solidFill>
                    <a:srgbClr val="8C52FF"/>
                  </a:solidFill>
                  <a:latin typeface="Droid Arabic Naskh Bold"/>
                  <a:ea typeface="Droid Arabic Naskh Bold"/>
                  <a:cs typeface="Droid Arabic Naskh Bold"/>
                  <a:sym typeface="Droid Arabic Naskh Bold"/>
                </a:rPr>
                <a:t>Languages ​​used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751086"/>
              <a:ext cx="11835696" cy="418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3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605817" y="4972050"/>
            <a:ext cx="323850" cy="3238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4193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3894375" y="4972050"/>
            <a:ext cx="323850" cy="32385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4193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157470" y="2452438"/>
            <a:ext cx="244870" cy="24487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2C1F4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3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57470" y="3400872"/>
            <a:ext cx="244870" cy="24487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2C1F4B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3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57470" y="4349306"/>
            <a:ext cx="244870" cy="24487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2C1F4B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3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57470" y="5297740"/>
            <a:ext cx="244870" cy="24487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2C1F4B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3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157470" y="6246173"/>
            <a:ext cx="244870" cy="24487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2C1F4B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3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733541" y="2251036"/>
            <a:ext cx="1231463" cy="58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200" b="1" dirty="0">
                <a:solidFill>
                  <a:srgbClr val="8C52FF"/>
                </a:solidFill>
                <a:sym typeface="Droid Arabic Kufi Bold"/>
              </a:rPr>
              <a:t>HTML</a:t>
            </a:r>
            <a:endParaRPr lang="en-US" sz="3200" b="1" dirty="0">
              <a:solidFill>
                <a:srgbClr val="8C52FF"/>
              </a:solidFill>
              <a:latin typeface="Droid Arabic Kufi Bold"/>
              <a:ea typeface="Droid Arabic Kufi Bold"/>
              <a:cs typeface="Droid Arabic Kufi Bold"/>
              <a:sym typeface="Droid Arabic Kufi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733541" y="3173607"/>
            <a:ext cx="750927" cy="570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200" b="1" dirty="0">
                <a:solidFill>
                  <a:srgbClr val="8C52FF"/>
                </a:solidFill>
                <a:sym typeface="Droid Arabic Kufi Bold"/>
              </a:rPr>
              <a:t>CSS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31611" y="4144777"/>
            <a:ext cx="1905714" cy="570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200" b="1" dirty="0">
                <a:solidFill>
                  <a:srgbClr val="8C52FF"/>
                </a:solidFill>
                <a:sym typeface="Droid Arabic Kufi Bold"/>
              </a:rPr>
              <a:t>Three</a:t>
            </a:r>
            <a:r>
              <a:rPr lang="en-US" dirty="0">
                <a:sym typeface="Droid Arabic Kufi Bold"/>
              </a:rPr>
              <a:t> </a:t>
            </a:r>
            <a:r>
              <a:rPr lang="en-US" sz="3200" b="1" dirty="0">
                <a:solidFill>
                  <a:srgbClr val="8C52FF"/>
                </a:solidFill>
                <a:sym typeface="Droid Arabic Kufi Bold"/>
              </a:rPr>
              <a:t>JS</a:t>
            </a:r>
            <a:r>
              <a:rPr lang="en-US" dirty="0">
                <a:sym typeface="Droid Arabic Kufi Bold"/>
              </a:rPr>
              <a:t>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44707" y="5130856"/>
            <a:ext cx="2144078" cy="570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200" b="1" dirty="0">
                <a:solidFill>
                  <a:srgbClr val="8C52FF"/>
                </a:solidFill>
                <a:sym typeface="Droid Arabic Kufi Bold"/>
              </a:rPr>
              <a:t>Bootstrap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679903" y="6079289"/>
            <a:ext cx="1609130" cy="570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200" b="1" dirty="0">
                <a:solidFill>
                  <a:srgbClr val="8C52FF"/>
                </a:solidFill>
                <a:sym typeface="Droid Arabic Kufi Bold"/>
              </a:rPr>
              <a:t>Other...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54108" y="0"/>
            <a:ext cx="8200692" cy="10287000"/>
          </a:xfrm>
          <a:prstGeom prst="roundRect">
            <a:avLst/>
          </a:prstGeom>
          <a:blipFill>
            <a:blip r:embed="rId2"/>
            <a:stretch>
              <a:fillRect t="-17756" r="-20288" b="-1775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31047" y="876300"/>
            <a:ext cx="4794592" cy="1064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250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8C52FF"/>
                </a:solidFill>
                <a:sym typeface="Droid Arabic Naskh Bold"/>
              </a:rPr>
              <a:t>Future plans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871884" y="3375715"/>
            <a:ext cx="7800213" cy="1590110"/>
            <a:chOff x="0" y="0"/>
            <a:chExt cx="10934559" cy="222906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934559" cy="2229061"/>
            </a:xfrm>
            <a:custGeom>
              <a:avLst/>
              <a:gdLst/>
              <a:ahLst/>
              <a:cxnLst/>
              <a:rect l="l" t="t" r="r" b="b"/>
              <a:pathLst>
                <a:path w="10934559" h="2229061">
                  <a:moveTo>
                    <a:pt x="10810098" y="2229060"/>
                  </a:moveTo>
                  <a:lnTo>
                    <a:pt x="124460" y="2229060"/>
                  </a:lnTo>
                  <a:cubicBezTo>
                    <a:pt x="55880" y="2229060"/>
                    <a:pt x="0" y="2173181"/>
                    <a:pt x="0" y="210460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10099" y="0"/>
                  </a:lnTo>
                  <a:cubicBezTo>
                    <a:pt x="10878679" y="0"/>
                    <a:pt x="10934559" y="55880"/>
                    <a:pt x="10934559" y="124460"/>
                  </a:cubicBezTo>
                  <a:lnTo>
                    <a:pt x="10934559" y="2104601"/>
                  </a:lnTo>
                  <a:cubicBezTo>
                    <a:pt x="10934559" y="2173181"/>
                    <a:pt x="10878679" y="2229061"/>
                    <a:pt x="10810099" y="2229061"/>
                  </a:cubicBezTo>
                  <a:close/>
                </a:path>
              </a:pathLst>
            </a:custGeom>
            <a:solidFill>
              <a:srgbClr val="703FD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871884" y="5657831"/>
            <a:ext cx="7800213" cy="1590110"/>
            <a:chOff x="0" y="0"/>
            <a:chExt cx="10934559" cy="222906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934559" cy="2229061"/>
            </a:xfrm>
            <a:custGeom>
              <a:avLst/>
              <a:gdLst/>
              <a:ahLst/>
              <a:cxnLst/>
              <a:rect l="l" t="t" r="r" b="b"/>
              <a:pathLst>
                <a:path w="10934559" h="2229061">
                  <a:moveTo>
                    <a:pt x="10810098" y="2229060"/>
                  </a:moveTo>
                  <a:lnTo>
                    <a:pt x="124460" y="2229060"/>
                  </a:lnTo>
                  <a:cubicBezTo>
                    <a:pt x="55880" y="2229060"/>
                    <a:pt x="0" y="2173181"/>
                    <a:pt x="0" y="210460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10099" y="0"/>
                  </a:lnTo>
                  <a:cubicBezTo>
                    <a:pt x="10878679" y="0"/>
                    <a:pt x="10934559" y="55880"/>
                    <a:pt x="10934559" y="124460"/>
                  </a:cubicBezTo>
                  <a:lnTo>
                    <a:pt x="10934559" y="2104601"/>
                  </a:lnTo>
                  <a:cubicBezTo>
                    <a:pt x="10934559" y="2173181"/>
                    <a:pt x="10878679" y="2229061"/>
                    <a:pt x="10810099" y="2229061"/>
                  </a:cubicBezTo>
                  <a:close/>
                </a:path>
              </a:pathLst>
            </a:custGeom>
            <a:solidFill>
              <a:srgbClr val="703FD2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2390344" y="3904070"/>
            <a:ext cx="6763294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41"/>
              </a:lnSpc>
              <a:spcBef>
                <a:spcPct val="0"/>
              </a:spcBef>
            </a:pPr>
            <a:r>
              <a:rPr lang="en-US" sz="3534">
                <a:solidFill>
                  <a:srgbClr val="FFFFFF"/>
                </a:solidFill>
                <a:latin typeface="XM Vahid"/>
                <a:ea typeface="XM Vahid"/>
                <a:cs typeface="XM Vahid"/>
                <a:sym typeface="XM Vahid"/>
              </a:rPr>
              <a:t>Add new galaxies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90344" y="6186186"/>
            <a:ext cx="6763294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41"/>
              </a:lnSpc>
              <a:spcBef>
                <a:spcPct val="0"/>
              </a:spcBef>
            </a:pPr>
            <a:r>
              <a:rPr lang="en-US" sz="3534">
                <a:solidFill>
                  <a:srgbClr val="FFFFFF"/>
                </a:solidFill>
                <a:latin typeface="XM Vahid"/>
                <a:ea typeface="XM Vahid"/>
                <a:cs typeface="XM Vahid"/>
                <a:sym typeface="XM Vahid"/>
              </a:rPr>
              <a:t>Add new planets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871884" y="7939948"/>
            <a:ext cx="7800213" cy="1590110"/>
            <a:chOff x="0" y="0"/>
            <a:chExt cx="10934559" cy="222906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934559" cy="2229061"/>
            </a:xfrm>
            <a:custGeom>
              <a:avLst/>
              <a:gdLst/>
              <a:ahLst/>
              <a:cxnLst/>
              <a:rect l="l" t="t" r="r" b="b"/>
              <a:pathLst>
                <a:path w="10934559" h="2229061">
                  <a:moveTo>
                    <a:pt x="10810098" y="2229060"/>
                  </a:moveTo>
                  <a:lnTo>
                    <a:pt x="124460" y="2229060"/>
                  </a:lnTo>
                  <a:cubicBezTo>
                    <a:pt x="55880" y="2229060"/>
                    <a:pt x="0" y="2173181"/>
                    <a:pt x="0" y="210460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10099" y="0"/>
                  </a:lnTo>
                  <a:cubicBezTo>
                    <a:pt x="10878679" y="0"/>
                    <a:pt x="10934559" y="55880"/>
                    <a:pt x="10934559" y="124460"/>
                  </a:cubicBezTo>
                  <a:lnTo>
                    <a:pt x="10934559" y="2104601"/>
                  </a:lnTo>
                  <a:cubicBezTo>
                    <a:pt x="10934559" y="2173181"/>
                    <a:pt x="10878679" y="2229061"/>
                    <a:pt x="10810099" y="2229061"/>
                  </a:cubicBezTo>
                  <a:close/>
                </a:path>
              </a:pathLst>
            </a:custGeom>
            <a:solidFill>
              <a:srgbClr val="703FD2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2390344" y="8482590"/>
            <a:ext cx="6763294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01"/>
              </a:lnSpc>
              <a:spcBef>
                <a:spcPct val="0"/>
              </a:spcBef>
            </a:pPr>
            <a:r>
              <a:rPr lang="en-US" sz="3334">
                <a:solidFill>
                  <a:srgbClr val="FFFFFF"/>
                </a:solidFill>
                <a:latin typeface="XM Vahid"/>
                <a:ea typeface="XM Vahid"/>
                <a:cs typeface="XM Vahid"/>
                <a:sym typeface="XM Vahid"/>
              </a:rPr>
              <a:t>Add new and different ideas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62426" y="-360948"/>
            <a:ext cx="18841452" cy="109908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Rectangle 1"/>
          <p:cNvSpPr/>
          <p:nvPr/>
        </p:nvSpPr>
        <p:spPr>
          <a:xfrm>
            <a:off x="-2575322" y="-1857375"/>
            <a:ext cx="23667243" cy="138874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pic>
        <p:nvPicPr>
          <p:cNvPr id="1026" name="Picture 2" descr="مخطوطة تم بحمد الله | خطوطي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t="11421" r="9046" b="9010"/>
          <a:stretch>
            <a:fillRect/>
          </a:stretch>
        </p:blipFill>
        <p:spPr bwMode="auto">
          <a:xfrm>
            <a:off x="1114425" y="514350"/>
            <a:ext cx="15259050" cy="942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88</Words>
  <Application>Microsoft Office PowerPoint</Application>
  <PresentationFormat>Custom</PresentationFormat>
  <Paragraphs>28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Droid Arabic Naskh Bold</vt:lpstr>
      <vt:lpstr>Arial</vt:lpstr>
      <vt:lpstr>XM Vahid</vt:lpstr>
      <vt:lpstr>XM Vahid Bold</vt:lpstr>
      <vt:lpstr>29LT Bukra Wide</vt:lpstr>
      <vt:lpstr>Calibri</vt:lpstr>
      <vt:lpstr>Droid Arabic Kufi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Write your topic or idea</dc:title>
  <cp:lastModifiedBy>Marwan Shreef</cp:lastModifiedBy>
  <cp:revision>2</cp:revision>
  <dcterms:created xsi:type="dcterms:W3CDTF">2006-08-16T00:00:00Z</dcterms:created>
  <dcterms:modified xsi:type="dcterms:W3CDTF">2025-05-28T05:46:12Z</dcterms:modified>
  <dc:identifier>DAGotCOWo_U</dc:identifier>
</cp:coreProperties>
</file>